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62" r:id="rId13"/>
    <p:sldId id="276" r:id="rId14"/>
    <p:sldId id="263" r:id="rId15"/>
    <p:sldId id="277" r:id="rId16"/>
    <p:sldId id="264" r:id="rId17"/>
    <p:sldId id="278" r:id="rId18"/>
    <p:sldId id="265" r:id="rId19"/>
    <p:sldId id="279" r:id="rId20"/>
    <p:sldId id="266" r:id="rId21"/>
    <p:sldId id="280" r:id="rId22"/>
    <p:sldId id="28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01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9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1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97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80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60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6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33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7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6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860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586A5-2F48-47EF-A611-BD5850C2C9F0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E52F1-49C5-48CC-AB3C-C73D1487AC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9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94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3746325" y="0"/>
            <a:ext cx="8445675" cy="69428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87701" y="1356886"/>
            <a:ext cx="7467600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01975" y="2938035"/>
            <a:ext cx="7629525" cy="695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7726" y="4028220"/>
            <a:ext cx="5619750" cy="433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87726" y="4856895"/>
            <a:ext cx="6934200" cy="1014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87700" y="6140603"/>
            <a:ext cx="8104299" cy="264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2919389" cy="1228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 (p8)</a:t>
            </a:r>
          </a:p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수원도시공사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공영주차장 까지 </a:t>
            </a:r>
            <a:endParaRPr lang="en-US" altLang="ko-KR" sz="1400" dirty="0" smtClean="0"/>
          </a:p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400" dirty="0" smtClean="0"/>
              <a:t>최대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최소 거리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4580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4161717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 (p8)</a:t>
            </a:r>
          </a:p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수원도시공사</a:t>
            </a:r>
            <a:r>
              <a:rPr lang="en-US" altLang="ko-KR" sz="1400" dirty="0" smtClean="0"/>
              <a:t>_</a:t>
            </a:r>
            <a:r>
              <a:rPr lang="ko-KR" altLang="en-US" sz="1400" dirty="0" smtClean="0"/>
              <a:t>공영주차장 까지 최대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최소 거리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40230"/>
            <a:ext cx="5058081" cy="2789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0" y="3742838"/>
            <a:ext cx="5136492" cy="2831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0151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파일 </a:t>
            </a:r>
            <a:r>
              <a:rPr lang="ko-KR" altLang="en-US" dirty="0" err="1" smtClean="0"/>
              <a:t>훝어보고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감잡기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(p9)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447498"/>
            <a:ext cx="11915775" cy="64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8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20151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파일 </a:t>
            </a:r>
            <a:r>
              <a:rPr lang="ko-KR" altLang="en-US" dirty="0" err="1" smtClean="0"/>
              <a:t>훝어보고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감잡기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(p9)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575"/>
          <a:stretch/>
        </p:blipFill>
        <p:spPr>
          <a:xfrm>
            <a:off x="3428999" y="0"/>
            <a:ext cx="6138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4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87157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감 잡은 내용으로 파일정제 </a:t>
            </a:r>
            <a:r>
              <a:rPr lang="en-US" altLang="ko-KR" dirty="0" smtClean="0"/>
              <a:t>(p10)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77" y="431226"/>
            <a:ext cx="11024791" cy="64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3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387157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감 잡은 내용으로 파일정제 </a:t>
            </a:r>
            <a:r>
              <a:rPr lang="en-US" altLang="ko-KR" dirty="0" smtClean="0"/>
              <a:t>(p10)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1" y="576880"/>
            <a:ext cx="7908373" cy="27759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0150"/>
            <a:ext cx="12192000" cy="28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7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9350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1 (p11)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51" y="432175"/>
            <a:ext cx="10356342" cy="64258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95524" y="2638425"/>
            <a:ext cx="953452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295523" y="4248150"/>
            <a:ext cx="7067551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95522" y="5823324"/>
            <a:ext cx="7067551" cy="75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49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9350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1 (p11)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799951"/>
            <a:ext cx="10001250" cy="60580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153650" y="6696074"/>
            <a:ext cx="41910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05150" y="1790700"/>
            <a:ext cx="381000" cy="480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5"/>
            <a:ext cx="6554961" cy="27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1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935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2 (p11)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0" y="447114"/>
            <a:ext cx="10245969" cy="64108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19375" y="2628900"/>
            <a:ext cx="93345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19374" y="4200524"/>
            <a:ext cx="7172325" cy="1209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9374" y="5829300"/>
            <a:ext cx="6753226" cy="77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7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935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2 (p11)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46" y="825484"/>
            <a:ext cx="9976254" cy="603251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7600949" y="6724650"/>
            <a:ext cx="40957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62251" y="1800226"/>
            <a:ext cx="381000" cy="4819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743"/>
            <a:ext cx="5379509" cy="19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6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4" y="452430"/>
            <a:ext cx="11324436" cy="64055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297068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무식하게 읽고 쓰기 </a:t>
            </a:r>
            <a:r>
              <a:rPr lang="en-US" altLang="ko-KR" dirty="0" smtClean="0"/>
              <a:t>(p5)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203" y="452430"/>
            <a:ext cx="3270797" cy="1401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7" y="452430"/>
            <a:ext cx="5016499" cy="15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1935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 (p11)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077"/>
          <a:stretch/>
        </p:blipFill>
        <p:spPr>
          <a:xfrm>
            <a:off x="4001586" y="0"/>
            <a:ext cx="8190414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52925" y="3514724"/>
            <a:ext cx="6572250" cy="1933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52925" y="5734050"/>
            <a:ext cx="6572250" cy="862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52924" y="1733550"/>
            <a:ext cx="7839075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52925" y="2695574"/>
            <a:ext cx="6572250" cy="504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5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290" y="2750162"/>
            <a:ext cx="6071782" cy="366968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31935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 (p11)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091" y="468610"/>
            <a:ext cx="6064180" cy="22256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 flipV="1">
            <a:off x="5353961" y="6274412"/>
            <a:ext cx="645318" cy="145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flipV="1">
            <a:off x="5999279" y="6271849"/>
            <a:ext cx="645318" cy="145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4038600" y="6271849"/>
            <a:ext cx="424772" cy="145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0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3193503" cy="4127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스스로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3 (p11)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6" y="961290"/>
            <a:ext cx="6056381" cy="5620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37" y="961291"/>
            <a:ext cx="5982736" cy="55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27340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dirty="0" smtClean="0"/>
              <a:t>Buffered</a:t>
            </a:r>
            <a:r>
              <a:rPr lang="ko-KR" altLang="en-US" dirty="0" smtClean="0"/>
              <a:t> 읽고 쓰기 </a:t>
            </a:r>
            <a:r>
              <a:rPr lang="en-US" altLang="ko-KR" dirty="0" smtClean="0"/>
              <a:t>(p6)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9" y="452432"/>
            <a:ext cx="10169391" cy="6405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0" y="0"/>
            <a:ext cx="2044700" cy="1200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126" y="0"/>
            <a:ext cx="5414174" cy="18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4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7398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실제 파일에 응용 </a:t>
            </a:r>
            <a:r>
              <a:rPr lang="en-US" altLang="ko-KR" dirty="0" smtClean="0"/>
              <a:t>(p7)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05842"/>
            <a:ext cx="11817350" cy="62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5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73985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실제 파일에 응용 </a:t>
            </a:r>
            <a:r>
              <a:rPr lang="en-US" altLang="ko-KR" dirty="0" smtClean="0"/>
              <a:t>(p7)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773" y="0"/>
            <a:ext cx="318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1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73023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(p8)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389476"/>
            <a:ext cx="10800125" cy="64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73023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(p8)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645" y="0"/>
            <a:ext cx="340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8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93" y="0"/>
            <a:ext cx="914170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2754280" cy="95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(p8)</a:t>
            </a:r>
          </a:p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와이파이까지</a:t>
            </a:r>
            <a:r>
              <a:rPr lang="ko-KR" altLang="en-US" sz="1400" dirty="0" smtClean="0"/>
              <a:t> 최대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최소거리</a:t>
            </a:r>
            <a:endParaRPr lang="en-US" altLang="ko-KR" sz="1400" dirty="0"/>
          </a:p>
        </p:txBody>
      </p:sp>
      <p:sp>
        <p:nvSpPr>
          <p:cNvPr id="3" name="직사각형 2"/>
          <p:cNvSpPr/>
          <p:nvPr/>
        </p:nvSpPr>
        <p:spPr>
          <a:xfrm flipV="1">
            <a:off x="3809999" y="4924424"/>
            <a:ext cx="7943849" cy="981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19500" y="3200400"/>
            <a:ext cx="8134350" cy="514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flipV="1">
            <a:off x="3619501" y="6057899"/>
            <a:ext cx="7010400" cy="338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3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754280" cy="95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/>
              <a:t>거리계산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(p8)</a:t>
            </a:r>
          </a:p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dirty="0"/>
              <a:t> </a:t>
            </a: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와이파이까지</a:t>
            </a:r>
            <a:r>
              <a:rPr lang="ko-KR" altLang="en-US" sz="1400" dirty="0" smtClean="0"/>
              <a:t> 최대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최소거리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951030"/>
            <a:ext cx="5092109" cy="2824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3789471"/>
            <a:ext cx="5092109" cy="28224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486" y="0"/>
            <a:ext cx="5163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3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181</Words>
  <Application>Microsoft Office PowerPoint</Application>
  <PresentationFormat>와이드스크린</PresentationFormat>
  <Paragraphs>27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Wingdings</vt:lpstr>
      <vt:lpstr>Office 테마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60</cp:revision>
  <dcterms:created xsi:type="dcterms:W3CDTF">2022-04-21T06:50:52Z</dcterms:created>
  <dcterms:modified xsi:type="dcterms:W3CDTF">2022-04-22T06:09:15Z</dcterms:modified>
</cp:coreProperties>
</file>